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9" r:id="rId2"/>
    <p:sldId id="286" r:id="rId3"/>
    <p:sldId id="566" r:id="rId4"/>
    <p:sldId id="601" r:id="rId5"/>
    <p:sldId id="589" r:id="rId6"/>
    <p:sldId id="602" r:id="rId7"/>
    <p:sldId id="593" r:id="rId8"/>
    <p:sldId id="610" r:id="rId9"/>
    <p:sldId id="611" r:id="rId10"/>
    <p:sldId id="612" r:id="rId11"/>
    <p:sldId id="608" r:id="rId12"/>
    <p:sldId id="607" r:id="rId13"/>
    <p:sldId id="609" r:id="rId14"/>
    <p:sldId id="613" r:id="rId15"/>
    <p:sldId id="297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78" d="100"/>
          <a:sy n="78" d="100"/>
        </p:scale>
        <p:origin x="114" y="6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修習正念（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24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彌勒淨土信仰（上）</a:t>
            </a:r>
            <a:endParaRPr kumimoji="0" lang="en-US" altLang="zh-TW" sz="24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彌勒淨土信仰（上）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60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C96A48C-D34F-A599-8072-9AB350CE7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" y="599680"/>
            <a:ext cx="12174649" cy="56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2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28C7262-F394-E205-F585-BB37CBCAD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60" y="1361786"/>
            <a:ext cx="11136279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43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D5AB425-B0EB-A927-2AE9-00C5FB253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4389"/>
            <a:ext cx="12192000" cy="546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90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08E2C72-C22B-A6A4-ECFF-E988FA870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682" y="477359"/>
            <a:ext cx="10114761" cy="584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10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12A54CC-A7AA-AF09-7CD0-6F206004D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83" y="-1"/>
            <a:ext cx="11365380" cy="668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71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修習正念（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彌勒淨土信仰（上）</a:t>
            </a: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00E460E-8A21-F688-05B5-8FEBFED2A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67" y="691159"/>
            <a:ext cx="11920151" cy="550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76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014D6B1-43DB-9D2C-63DE-1D606617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196"/>
            <a:ext cx="12192000" cy="559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58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7427F14-A22B-C32A-6BBF-D2F389DF2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231"/>
            <a:ext cx="12192000" cy="586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04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45F08F9-A2BC-9E1C-99AB-3A795E32A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1156970"/>
            <a:ext cx="11488753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92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1931A27F-4E04-60EA-BDDF-666EBB50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07" y="1614234"/>
            <a:ext cx="11898385" cy="362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46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1DA967A-8231-3EAE-75E2-2B8526C0B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2" y="594917"/>
            <a:ext cx="12003175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892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C85EA85-07A8-21B0-1CDF-83F322A35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86" y="747338"/>
            <a:ext cx="11841227" cy="53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09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28711</TotalTime>
  <Words>101</Words>
  <Application>Microsoft Office PowerPoint</Application>
  <PresentationFormat>寬螢幕</PresentationFormat>
  <Paragraphs>21</Paragraphs>
  <Slides>15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1197</cp:revision>
  <dcterms:created xsi:type="dcterms:W3CDTF">2023-08-17T10:12:34Z</dcterms:created>
  <dcterms:modified xsi:type="dcterms:W3CDTF">2024-10-02T11:37:55Z</dcterms:modified>
</cp:coreProperties>
</file>

<file path=docProps/thumbnail.jpeg>
</file>